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9" r:id="rId4"/>
    <p:sldId id="262" r:id="rId5"/>
    <p:sldId id="260" r:id="rId6"/>
    <p:sldId id="261" r:id="rId7"/>
    <p:sldId id="258" r:id="rId8"/>
    <p:sldId id="257" r:id="rId9"/>
    <p:sldId id="263" r:id="rId10"/>
    <p:sldId id="264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17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2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15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98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1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0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2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7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67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75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9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0E448-4463-4368-BF6A-078A8BAC184D}" type="datetimeFigureOut">
              <a:rPr lang="en-US" smtClean="0"/>
              <a:t>9/7/2013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41E4E-83E3-457C-A68C-0239ED410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98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86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Smart Grid Monitoring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91314"/>
            <a:ext cx="3359054" cy="25192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75385"/>
            <a:ext cx="4275316" cy="2435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9872" y="4310605"/>
            <a:ext cx="33597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Monitoring</a:t>
            </a:r>
          </a:p>
          <a:p>
            <a:r>
              <a:rPr lang="en-US" sz="1100" dirty="0" smtClean="0"/>
              <a:t>Helps: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Consumers to understand the costs due to their appliances, identify devices consuming high power, thus helping them to reduce electric bill costs.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Allow researchers and industrialists to understand the energy usage pattern of consumers and accordingly engineer devices to enhance energy savings.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Empowers people to sell unused/generated energy to grid, store energy for peak hours.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5562600" y="4310605"/>
            <a:ext cx="2971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</a:p>
          <a:p>
            <a:r>
              <a:rPr lang="en-US" sz="1100" dirty="0" smtClean="0"/>
              <a:t>Helps: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Consumers to easily control their appliances, from anywhere in the world.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Control automation can lead to tremendous saving when the grid can automatically turn off devices to save energy</a:t>
            </a:r>
            <a:r>
              <a:rPr lang="en-US" sz="1100" dirty="0" smtClean="0"/>
              <a:t>. It can also be used to design self-healing electricity networks, thus </a:t>
            </a:r>
            <a:r>
              <a:rPr lang="en-US" sz="1100" smtClean="0"/>
              <a:t>ensuring reliability.</a:t>
            </a:r>
            <a:endParaRPr lang="en-US" sz="1100" dirty="0" smtClean="0"/>
          </a:p>
          <a:p>
            <a:pPr marL="228600" indent="-228600">
              <a:buAutoNum type="arabicPeriod"/>
            </a:pPr>
            <a:r>
              <a:rPr lang="en-US" sz="1100" dirty="0" smtClean="0"/>
              <a:t>Control energy flow in the best possible way so as to minimize energy loss.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89054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Smart Grid 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0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Sending and Receiving Manually generated signals wirelessly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20" y="1828800"/>
            <a:ext cx="5283199" cy="3962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1828800"/>
            <a:ext cx="316242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4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Monitoring Analog Signals wirelessly (using </a:t>
            </a:r>
            <a:r>
              <a:rPr lang="en-US" sz="2400" dirty="0" err="1" smtClean="0"/>
              <a:t>Xbee</a:t>
            </a:r>
            <a:r>
              <a:rPr lang="en-US" sz="2400" dirty="0" smtClean="0"/>
              <a:t> ADC)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47800"/>
            <a:ext cx="3124200" cy="23431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7800"/>
            <a:ext cx="3124200" cy="234315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790950"/>
            <a:ext cx="3124200" cy="2343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90949"/>
            <a:ext cx="3124200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5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Monitoring Analog Signals wirelessly (using Arduino ADC)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40" y="1433873"/>
            <a:ext cx="1833719" cy="235707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7799"/>
            <a:ext cx="3124200" cy="234315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2" y="3790950"/>
            <a:ext cx="3295648" cy="2471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90950"/>
            <a:ext cx="3130230" cy="2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2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Monitoring Bipolar Analog Signals wirelessly (using Arduino ADC)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30" y="1828421"/>
            <a:ext cx="4367366" cy="19621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6" y="1784765"/>
            <a:ext cx="3565878" cy="200580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90570"/>
            <a:ext cx="4394196" cy="2471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96" y="3790190"/>
            <a:ext cx="3125936" cy="24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0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Monitoring Instantaneous Voltage, Current and Power usage on an AC socket wirelessly (using VI sensing circuit &amp; Arduino ADC)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2" y="1447800"/>
            <a:ext cx="3295648" cy="247173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7800"/>
            <a:ext cx="3303635" cy="247772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2" y="3919536"/>
            <a:ext cx="3295648" cy="2471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3919536"/>
            <a:ext cx="3130229" cy="247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6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Monitoring Instantaneous Voltage, Current and Power usage with MATLAB on an AC socket wirelessly </a:t>
            </a:r>
            <a:r>
              <a:rPr lang="en-US" sz="1600" dirty="0" smtClean="0"/>
              <a:t>(using VI sensing circuit &amp; Ext. ADC)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4" y="1981199"/>
            <a:ext cx="3074797" cy="144780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27" y="1371600"/>
            <a:ext cx="2743199" cy="205739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371600"/>
            <a:ext cx="2743199" cy="20573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3428999"/>
            <a:ext cx="3962399" cy="31336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3428999"/>
            <a:ext cx="3657600" cy="17431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5172115"/>
            <a:ext cx="3352800" cy="15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4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Monitoring Signals from Multiple nodes wirelessly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7786"/>
            <a:ext cx="3429000" cy="25717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47787"/>
            <a:ext cx="3943350" cy="257175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09" y="3919536"/>
            <a:ext cx="34620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8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Obtaining spectrum of Voltage and Current in MATLAB</a:t>
            </a:r>
            <a:endParaRPr 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2175"/>
            <a:ext cx="8229600" cy="392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4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38200"/>
            <a:ext cx="6799060" cy="5181600"/>
          </a:xfrm>
        </p:spPr>
      </p:pic>
    </p:spTree>
    <p:extLst>
      <p:ext uri="{BB962C8B-B14F-4D97-AF65-F5344CB8AC3E}">
        <p14:creationId xmlns:p14="http://schemas.microsoft.com/office/powerpoint/2010/main" val="13371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Monitoring Voltage, Current and Power from multiple (3) nodes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2610"/>
            <a:ext cx="8229600" cy="4461142"/>
          </a:xfrm>
        </p:spPr>
      </p:pic>
    </p:spTree>
    <p:extLst>
      <p:ext uri="{BB962C8B-B14F-4D97-AF65-F5344CB8AC3E}">
        <p14:creationId xmlns:p14="http://schemas.microsoft.com/office/powerpoint/2010/main" val="333583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Monitoring Voltage, Current and Power from multiple (3) nodes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2610"/>
            <a:ext cx="8229600" cy="4461142"/>
          </a:xfrm>
        </p:spPr>
      </p:pic>
    </p:spTree>
    <p:extLst>
      <p:ext uri="{BB962C8B-B14F-4D97-AF65-F5344CB8AC3E}">
        <p14:creationId xmlns:p14="http://schemas.microsoft.com/office/powerpoint/2010/main" val="15231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39" y="1875880"/>
            <a:ext cx="5434921" cy="3974603"/>
          </a:xfrm>
        </p:spPr>
      </p:pic>
    </p:spTree>
    <p:extLst>
      <p:ext uri="{BB962C8B-B14F-4D97-AF65-F5344CB8AC3E}">
        <p14:creationId xmlns:p14="http://schemas.microsoft.com/office/powerpoint/2010/main" val="424826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Grid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24000"/>
            <a:ext cx="6216982" cy="4525963"/>
          </a:xfrm>
        </p:spPr>
      </p:pic>
    </p:spTree>
    <p:extLst>
      <p:ext uri="{BB962C8B-B14F-4D97-AF65-F5344CB8AC3E}">
        <p14:creationId xmlns:p14="http://schemas.microsoft.com/office/powerpoint/2010/main" val="86513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839119"/>
            <a:ext cx="6477000" cy="4048125"/>
          </a:xfrm>
        </p:spPr>
      </p:pic>
    </p:spTree>
    <p:extLst>
      <p:ext uri="{BB962C8B-B14F-4D97-AF65-F5344CB8AC3E}">
        <p14:creationId xmlns:p14="http://schemas.microsoft.com/office/powerpoint/2010/main" val="148508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2999"/>
            <a:ext cx="6662983" cy="56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25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19200"/>
            <a:ext cx="6319270" cy="5081747"/>
          </a:xfrm>
        </p:spPr>
      </p:pic>
    </p:spTree>
    <p:extLst>
      <p:ext uri="{BB962C8B-B14F-4D97-AF65-F5344CB8AC3E}">
        <p14:creationId xmlns:p14="http://schemas.microsoft.com/office/powerpoint/2010/main" val="26815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0"/>
            <a:ext cx="7013150" cy="4639469"/>
          </a:xfrm>
        </p:spPr>
      </p:pic>
    </p:spTree>
    <p:extLst>
      <p:ext uri="{BB962C8B-B14F-4D97-AF65-F5344CB8AC3E}">
        <p14:creationId xmlns:p14="http://schemas.microsoft.com/office/powerpoint/2010/main" val="849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Buses used in a Smart Grid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67254"/>
            <a:ext cx="3276600" cy="29720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057400"/>
            <a:ext cx="3557814" cy="2981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5039337"/>
            <a:ext cx="1676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 Bus</a:t>
            </a:r>
          </a:p>
          <a:p>
            <a:r>
              <a:rPr lang="en-US" sz="1100" dirty="0" smtClean="0"/>
              <a:t>Connects to: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AC Sources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AC Loads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AC – DC Converters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5039337"/>
            <a:ext cx="16764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C Bus</a:t>
            </a:r>
          </a:p>
          <a:p>
            <a:r>
              <a:rPr lang="en-US" sz="1100" dirty="0" smtClean="0"/>
              <a:t>Connects to: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DC Sources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DC Loads</a:t>
            </a:r>
          </a:p>
          <a:p>
            <a:pPr marL="228600" indent="-228600">
              <a:buAutoNum type="arabicPeriod"/>
            </a:pPr>
            <a:r>
              <a:rPr lang="en-US" sz="1100" dirty="0" smtClean="0"/>
              <a:t>DC Storage (batteries)</a:t>
            </a:r>
          </a:p>
          <a:p>
            <a:pPr marL="228600" indent="-228600">
              <a:buAutoNum type="arabicPeriod"/>
            </a:pPr>
            <a:r>
              <a:rPr lang="en-US" sz="1100" dirty="0"/>
              <a:t>D</a:t>
            </a:r>
            <a:r>
              <a:rPr lang="en-US" sz="1100" dirty="0" smtClean="0"/>
              <a:t>C – AC Converters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906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300</Words>
  <Application>Microsoft Office PowerPoint</Application>
  <PresentationFormat>On-screen Show (4:3)</PresentationFormat>
  <Paragraphs>38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Smart Grid Monitoring</vt:lpstr>
      <vt:lpstr>PowerPoint Presentation</vt:lpstr>
      <vt:lpstr>Benefits</vt:lpstr>
      <vt:lpstr>Smart Grid</vt:lpstr>
      <vt:lpstr>PowerPoint Presentation</vt:lpstr>
      <vt:lpstr>PowerPoint Presentation</vt:lpstr>
      <vt:lpstr>PowerPoint Presentation</vt:lpstr>
      <vt:lpstr>Features</vt:lpstr>
      <vt:lpstr>Power Buses used in a Smart Grid</vt:lpstr>
      <vt:lpstr>Requirements</vt:lpstr>
      <vt:lpstr>Steps to Smart Grid Monitoring</vt:lpstr>
      <vt:lpstr>Sending and Receiving Manually generated signals wirelessly</vt:lpstr>
      <vt:lpstr>Monitoring Analog Signals wirelessly (using Xbee ADC)</vt:lpstr>
      <vt:lpstr>Monitoring Analog Signals wirelessly (using Arduino ADC)</vt:lpstr>
      <vt:lpstr>Monitoring Bipolar Analog Signals wirelessly (using Arduino ADC)</vt:lpstr>
      <vt:lpstr>Monitoring Instantaneous Voltage, Current and Power usage on an AC socket wirelessly (using VI sensing circuit &amp; Arduino ADC)</vt:lpstr>
      <vt:lpstr>Monitoring Instantaneous Voltage, Current and Power usage with MATLAB on an AC socket wirelessly (using VI sensing circuit &amp; Ext. ADC)</vt:lpstr>
      <vt:lpstr>Monitoring Signals from Multiple nodes wirelessly</vt:lpstr>
      <vt:lpstr>Obtaining spectrum of Voltage and Current in MATLAB</vt:lpstr>
      <vt:lpstr>Monitoring Voltage, Current and Power from multiple (3) nodes</vt:lpstr>
      <vt:lpstr>Monitoring Voltage, Current and Power from multiple (3) nodes</vt:lpstr>
    </vt:vector>
  </TitlesOfParts>
  <Company>NIT Rourkela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Grid Monitoring</dc:title>
  <dc:creator>Subhajit Sahu</dc:creator>
  <cp:lastModifiedBy>Subhajit Sahu</cp:lastModifiedBy>
  <cp:revision>19</cp:revision>
  <dcterms:created xsi:type="dcterms:W3CDTF">2013-07-09T06:19:56Z</dcterms:created>
  <dcterms:modified xsi:type="dcterms:W3CDTF">2013-07-09T08:37:37Z</dcterms:modified>
</cp:coreProperties>
</file>